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7" r:id="rId3"/>
    <p:sldId id="268" r:id="rId4"/>
    <p:sldId id="269" r:id="rId5"/>
    <p:sldId id="270" r:id="rId6"/>
    <p:sldId id="264" r:id="rId7"/>
    <p:sldId id="276" r:id="rId8"/>
    <p:sldId id="271" r:id="rId9"/>
    <p:sldId id="265" r:id="rId10"/>
    <p:sldId id="272" r:id="rId11"/>
    <p:sldId id="266" r:id="rId12"/>
    <p:sldId id="258" r:id="rId13"/>
    <p:sldId id="259" r:id="rId14"/>
    <p:sldId id="260" r:id="rId15"/>
    <p:sldId id="262" r:id="rId16"/>
    <p:sldId id="273" r:id="rId17"/>
    <p:sldId id="257" r:id="rId18"/>
    <p:sldId id="274" r:id="rId19"/>
    <p:sldId id="261"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2"/>
    <p:restoredTop sz="94658"/>
  </p:normalViewPr>
  <p:slideViewPr>
    <p:cSldViewPr snapToGrid="0" snapToObjects="1">
      <p:cViewPr>
        <p:scale>
          <a:sx n="100" d="100"/>
          <a:sy n="100" d="100"/>
        </p:scale>
        <p:origin x="496"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5ED97-516F-1B44-B6F4-EF4D25E4F1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7DB1BE-C2D6-D641-81FE-3C48D01B5E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AC7A02-DDE4-BC4B-825D-E411BCCCA580}"/>
              </a:ext>
            </a:extLst>
          </p:cNvPr>
          <p:cNvSpPr>
            <a:spLocks noGrp="1"/>
          </p:cNvSpPr>
          <p:nvPr>
            <p:ph type="dt" sz="half" idx="10"/>
          </p:nvPr>
        </p:nvSpPr>
        <p:spPr/>
        <p:txBody>
          <a:bodyPr/>
          <a:lstStyle/>
          <a:p>
            <a:fld id="{009D698D-7368-3049-86A2-76E094CE1040}" type="datetimeFigureOut">
              <a:rPr lang="en-US" smtClean="0"/>
              <a:t>2/17/21</a:t>
            </a:fld>
            <a:endParaRPr lang="en-US"/>
          </a:p>
        </p:txBody>
      </p:sp>
      <p:sp>
        <p:nvSpPr>
          <p:cNvPr id="5" name="Footer Placeholder 4">
            <a:extLst>
              <a:ext uri="{FF2B5EF4-FFF2-40B4-BE49-F238E27FC236}">
                <a16:creationId xmlns:a16="http://schemas.microsoft.com/office/drawing/2014/main" id="{2FE4E5E8-9DED-C541-9C04-3AB581589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27C63-5CDD-0046-95F6-AE85C25C0EDC}"/>
              </a:ext>
            </a:extLst>
          </p:cNvPr>
          <p:cNvSpPr>
            <a:spLocks noGrp="1"/>
          </p:cNvSpPr>
          <p:nvPr>
            <p:ph type="sldNum" sz="quarter" idx="12"/>
          </p:nvPr>
        </p:nvSpPr>
        <p:spPr/>
        <p:txBody>
          <a:bodyPr/>
          <a:lstStyle/>
          <a:p>
            <a:fld id="{FE7EE80C-47C6-6941-A9A0-5B9131188599}" type="slidenum">
              <a:rPr lang="en-US" smtClean="0"/>
              <a:t>‹#›</a:t>
            </a:fld>
            <a:endParaRPr lang="en-US"/>
          </a:p>
        </p:txBody>
      </p:sp>
    </p:spTree>
    <p:extLst>
      <p:ext uri="{BB962C8B-B14F-4D97-AF65-F5344CB8AC3E}">
        <p14:creationId xmlns:p14="http://schemas.microsoft.com/office/powerpoint/2010/main" val="2288921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95B5D-501F-7543-B609-674BBE46D6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10C07E-953C-1043-B347-6892B9674C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754CB-A3A7-DE43-AD38-E249B16EE26E}"/>
              </a:ext>
            </a:extLst>
          </p:cNvPr>
          <p:cNvSpPr>
            <a:spLocks noGrp="1"/>
          </p:cNvSpPr>
          <p:nvPr>
            <p:ph type="dt" sz="half" idx="10"/>
          </p:nvPr>
        </p:nvSpPr>
        <p:spPr/>
        <p:txBody>
          <a:bodyPr/>
          <a:lstStyle/>
          <a:p>
            <a:fld id="{009D698D-7368-3049-86A2-76E094CE1040}" type="datetimeFigureOut">
              <a:rPr lang="en-US" smtClean="0"/>
              <a:t>2/17/21</a:t>
            </a:fld>
            <a:endParaRPr lang="en-US"/>
          </a:p>
        </p:txBody>
      </p:sp>
      <p:sp>
        <p:nvSpPr>
          <p:cNvPr id="5" name="Footer Placeholder 4">
            <a:extLst>
              <a:ext uri="{FF2B5EF4-FFF2-40B4-BE49-F238E27FC236}">
                <a16:creationId xmlns:a16="http://schemas.microsoft.com/office/drawing/2014/main" id="{30080451-D69B-2D4A-A612-105B76BA2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B62A3-8A19-5249-A763-320EDD0FD1FD}"/>
              </a:ext>
            </a:extLst>
          </p:cNvPr>
          <p:cNvSpPr>
            <a:spLocks noGrp="1"/>
          </p:cNvSpPr>
          <p:nvPr>
            <p:ph type="sldNum" sz="quarter" idx="12"/>
          </p:nvPr>
        </p:nvSpPr>
        <p:spPr/>
        <p:txBody>
          <a:bodyPr/>
          <a:lstStyle/>
          <a:p>
            <a:fld id="{FE7EE80C-47C6-6941-A9A0-5B9131188599}" type="slidenum">
              <a:rPr lang="en-US" smtClean="0"/>
              <a:t>‹#›</a:t>
            </a:fld>
            <a:endParaRPr lang="en-US"/>
          </a:p>
        </p:txBody>
      </p:sp>
    </p:spTree>
    <p:extLst>
      <p:ext uri="{BB962C8B-B14F-4D97-AF65-F5344CB8AC3E}">
        <p14:creationId xmlns:p14="http://schemas.microsoft.com/office/powerpoint/2010/main" val="592667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65852D-951F-5B4C-8825-A62C81E753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75731B-3D11-1947-8C8E-F0E2268E32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08AE9-DB65-D043-BFEB-C7344BE5C3B8}"/>
              </a:ext>
            </a:extLst>
          </p:cNvPr>
          <p:cNvSpPr>
            <a:spLocks noGrp="1"/>
          </p:cNvSpPr>
          <p:nvPr>
            <p:ph type="dt" sz="half" idx="10"/>
          </p:nvPr>
        </p:nvSpPr>
        <p:spPr/>
        <p:txBody>
          <a:bodyPr/>
          <a:lstStyle/>
          <a:p>
            <a:fld id="{009D698D-7368-3049-86A2-76E094CE1040}" type="datetimeFigureOut">
              <a:rPr lang="en-US" smtClean="0"/>
              <a:t>2/17/21</a:t>
            </a:fld>
            <a:endParaRPr lang="en-US"/>
          </a:p>
        </p:txBody>
      </p:sp>
      <p:sp>
        <p:nvSpPr>
          <p:cNvPr id="5" name="Footer Placeholder 4">
            <a:extLst>
              <a:ext uri="{FF2B5EF4-FFF2-40B4-BE49-F238E27FC236}">
                <a16:creationId xmlns:a16="http://schemas.microsoft.com/office/drawing/2014/main" id="{1A66F091-9AA8-2840-BECC-CB6AB883B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560BD-21E5-F941-B6B1-1B9647EA2648}"/>
              </a:ext>
            </a:extLst>
          </p:cNvPr>
          <p:cNvSpPr>
            <a:spLocks noGrp="1"/>
          </p:cNvSpPr>
          <p:nvPr>
            <p:ph type="sldNum" sz="quarter" idx="12"/>
          </p:nvPr>
        </p:nvSpPr>
        <p:spPr/>
        <p:txBody>
          <a:bodyPr/>
          <a:lstStyle/>
          <a:p>
            <a:fld id="{FE7EE80C-47C6-6941-A9A0-5B9131188599}" type="slidenum">
              <a:rPr lang="en-US" smtClean="0"/>
              <a:t>‹#›</a:t>
            </a:fld>
            <a:endParaRPr lang="en-US"/>
          </a:p>
        </p:txBody>
      </p:sp>
    </p:spTree>
    <p:extLst>
      <p:ext uri="{BB962C8B-B14F-4D97-AF65-F5344CB8AC3E}">
        <p14:creationId xmlns:p14="http://schemas.microsoft.com/office/powerpoint/2010/main" val="1112433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6E0E-CD99-0A4E-98CE-2A6171D59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B4844-BA08-1040-BF95-EE70F3AC9B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34030-AC54-754C-BFC1-70252FA73244}"/>
              </a:ext>
            </a:extLst>
          </p:cNvPr>
          <p:cNvSpPr>
            <a:spLocks noGrp="1"/>
          </p:cNvSpPr>
          <p:nvPr>
            <p:ph type="dt" sz="half" idx="10"/>
          </p:nvPr>
        </p:nvSpPr>
        <p:spPr/>
        <p:txBody>
          <a:bodyPr/>
          <a:lstStyle/>
          <a:p>
            <a:fld id="{009D698D-7368-3049-86A2-76E094CE1040}" type="datetimeFigureOut">
              <a:rPr lang="en-US" smtClean="0"/>
              <a:t>2/17/21</a:t>
            </a:fld>
            <a:endParaRPr lang="en-US"/>
          </a:p>
        </p:txBody>
      </p:sp>
      <p:sp>
        <p:nvSpPr>
          <p:cNvPr id="5" name="Footer Placeholder 4">
            <a:extLst>
              <a:ext uri="{FF2B5EF4-FFF2-40B4-BE49-F238E27FC236}">
                <a16:creationId xmlns:a16="http://schemas.microsoft.com/office/drawing/2014/main" id="{421874D2-8730-1D4A-9820-D20E63ACC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CB6AC-0A92-BB4B-854C-70CDEB9D36CE}"/>
              </a:ext>
            </a:extLst>
          </p:cNvPr>
          <p:cNvSpPr>
            <a:spLocks noGrp="1"/>
          </p:cNvSpPr>
          <p:nvPr>
            <p:ph type="sldNum" sz="quarter" idx="12"/>
          </p:nvPr>
        </p:nvSpPr>
        <p:spPr/>
        <p:txBody>
          <a:bodyPr/>
          <a:lstStyle/>
          <a:p>
            <a:fld id="{FE7EE80C-47C6-6941-A9A0-5B9131188599}" type="slidenum">
              <a:rPr lang="en-US" smtClean="0"/>
              <a:t>‹#›</a:t>
            </a:fld>
            <a:endParaRPr lang="en-US"/>
          </a:p>
        </p:txBody>
      </p:sp>
    </p:spTree>
    <p:extLst>
      <p:ext uri="{BB962C8B-B14F-4D97-AF65-F5344CB8AC3E}">
        <p14:creationId xmlns:p14="http://schemas.microsoft.com/office/powerpoint/2010/main" val="367199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8B9CA-6A29-2A43-8E7C-F1B00EC7A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F1E8B7-0CE4-4B4B-A332-851AECACC1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50358F-9D2F-DD45-A086-8DA4CBE5B14B}"/>
              </a:ext>
            </a:extLst>
          </p:cNvPr>
          <p:cNvSpPr>
            <a:spLocks noGrp="1"/>
          </p:cNvSpPr>
          <p:nvPr>
            <p:ph type="dt" sz="half" idx="10"/>
          </p:nvPr>
        </p:nvSpPr>
        <p:spPr/>
        <p:txBody>
          <a:bodyPr/>
          <a:lstStyle/>
          <a:p>
            <a:fld id="{009D698D-7368-3049-86A2-76E094CE1040}" type="datetimeFigureOut">
              <a:rPr lang="en-US" smtClean="0"/>
              <a:t>2/17/21</a:t>
            </a:fld>
            <a:endParaRPr lang="en-US"/>
          </a:p>
        </p:txBody>
      </p:sp>
      <p:sp>
        <p:nvSpPr>
          <p:cNvPr id="5" name="Footer Placeholder 4">
            <a:extLst>
              <a:ext uri="{FF2B5EF4-FFF2-40B4-BE49-F238E27FC236}">
                <a16:creationId xmlns:a16="http://schemas.microsoft.com/office/drawing/2014/main" id="{8AA58F08-8201-0B4F-B706-0ABEC4661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1BB86-503C-854F-8CD3-0671737EF308}"/>
              </a:ext>
            </a:extLst>
          </p:cNvPr>
          <p:cNvSpPr>
            <a:spLocks noGrp="1"/>
          </p:cNvSpPr>
          <p:nvPr>
            <p:ph type="sldNum" sz="quarter" idx="12"/>
          </p:nvPr>
        </p:nvSpPr>
        <p:spPr/>
        <p:txBody>
          <a:bodyPr/>
          <a:lstStyle/>
          <a:p>
            <a:fld id="{FE7EE80C-47C6-6941-A9A0-5B9131188599}" type="slidenum">
              <a:rPr lang="en-US" smtClean="0"/>
              <a:t>‹#›</a:t>
            </a:fld>
            <a:endParaRPr lang="en-US"/>
          </a:p>
        </p:txBody>
      </p:sp>
    </p:spTree>
    <p:extLst>
      <p:ext uri="{BB962C8B-B14F-4D97-AF65-F5344CB8AC3E}">
        <p14:creationId xmlns:p14="http://schemas.microsoft.com/office/powerpoint/2010/main" val="1366939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9227F-C2B7-9045-A517-0BDE8998E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642261-175C-DE48-BA36-9A97678D6D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0CFC34-B78B-DE4C-9441-F721E4D5E2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F8D51A-1ADE-4A4D-A223-EC4E47814193}"/>
              </a:ext>
            </a:extLst>
          </p:cNvPr>
          <p:cNvSpPr>
            <a:spLocks noGrp="1"/>
          </p:cNvSpPr>
          <p:nvPr>
            <p:ph type="dt" sz="half" idx="10"/>
          </p:nvPr>
        </p:nvSpPr>
        <p:spPr/>
        <p:txBody>
          <a:bodyPr/>
          <a:lstStyle/>
          <a:p>
            <a:fld id="{009D698D-7368-3049-86A2-76E094CE1040}" type="datetimeFigureOut">
              <a:rPr lang="en-US" smtClean="0"/>
              <a:t>2/17/21</a:t>
            </a:fld>
            <a:endParaRPr lang="en-US"/>
          </a:p>
        </p:txBody>
      </p:sp>
      <p:sp>
        <p:nvSpPr>
          <p:cNvPr id="6" name="Footer Placeholder 5">
            <a:extLst>
              <a:ext uri="{FF2B5EF4-FFF2-40B4-BE49-F238E27FC236}">
                <a16:creationId xmlns:a16="http://schemas.microsoft.com/office/drawing/2014/main" id="{507B8225-D75D-F141-A408-20535562EF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5CBD7C-6BA2-E648-AB71-BF5F44D235DD}"/>
              </a:ext>
            </a:extLst>
          </p:cNvPr>
          <p:cNvSpPr>
            <a:spLocks noGrp="1"/>
          </p:cNvSpPr>
          <p:nvPr>
            <p:ph type="sldNum" sz="quarter" idx="12"/>
          </p:nvPr>
        </p:nvSpPr>
        <p:spPr/>
        <p:txBody>
          <a:bodyPr/>
          <a:lstStyle/>
          <a:p>
            <a:fld id="{FE7EE80C-47C6-6941-A9A0-5B9131188599}" type="slidenum">
              <a:rPr lang="en-US" smtClean="0"/>
              <a:t>‹#›</a:t>
            </a:fld>
            <a:endParaRPr lang="en-US"/>
          </a:p>
        </p:txBody>
      </p:sp>
    </p:spTree>
    <p:extLst>
      <p:ext uri="{BB962C8B-B14F-4D97-AF65-F5344CB8AC3E}">
        <p14:creationId xmlns:p14="http://schemas.microsoft.com/office/powerpoint/2010/main" val="3255050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4BD52-304A-BF42-89D5-0E48D5A100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088B03-9A78-3641-B7C0-09FB36DCF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B2C8CC-CB77-6E4C-B681-63B52C4204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7D5519-EDB6-2141-8BCE-15127F05BE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C458F-CF73-8542-8334-EC4516F6A5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D3B8-1A65-B648-B6CB-591D683C0C5F}"/>
              </a:ext>
            </a:extLst>
          </p:cNvPr>
          <p:cNvSpPr>
            <a:spLocks noGrp="1"/>
          </p:cNvSpPr>
          <p:nvPr>
            <p:ph type="dt" sz="half" idx="10"/>
          </p:nvPr>
        </p:nvSpPr>
        <p:spPr/>
        <p:txBody>
          <a:bodyPr/>
          <a:lstStyle/>
          <a:p>
            <a:fld id="{009D698D-7368-3049-86A2-76E094CE1040}" type="datetimeFigureOut">
              <a:rPr lang="en-US" smtClean="0"/>
              <a:t>2/17/21</a:t>
            </a:fld>
            <a:endParaRPr lang="en-US"/>
          </a:p>
        </p:txBody>
      </p:sp>
      <p:sp>
        <p:nvSpPr>
          <p:cNvPr id="8" name="Footer Placeholder 7">
            <a:extLst>
              <a:ext uri="{FF2B5EF4-FFF2-40B4-BE49-F238E27FC236}">
                <a16:creationId xmlns:a16="http://schemas.microsoft.com/office/drawing/2014/main" id="{EAEDE7AF-0201-AF42-936E-0ACA05E186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1BC332-D348-CF4B-A439-2A192B0F4D97}"/>
              </a:ext>
            </a:extLst>
          </p:cNvPr>
          <p:cNvSpPr>
            <a:spLocks noGrp="1"/>
          </p:cNvSpPr>
          <p:nvPr>
            <p:ph type="sldNum" sz="quarter" idx="12"/>
          </p:nvPr>
        </p:nvSpPr>
        <p:spPr/>
        <p:txBody>
          <a:bodyPr/>
          <a:lstStyle/>
          <a:p>
            <a:fld id="{FE7EE80C-47C6-6941-A9A0-5B9131188599}" type="slidenum">
              <a:rPr lang="en-US" smtClean="0"/>
              <a:t>‹#›</a:t>
            </a:fld>
            <a:endParaRPr lang="en-US"/>
          </a:p>
        </p:txBody>
      </p:sp>
    </p:spTree>
    <p:extLst>
      <p:ext uri="{BB962C8B-B14F-4D97-AF65-F5344CB8AC3E}">
        <p14:creationId xmlns:p14="http://schemas.microsoft.com/office/powerpoint/2010/main" val="1077703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13292-AD18-FC41-B5E1-8B86AB6AC2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A88FED-1FB2-EE47-A2F2-19E97E016A48}"/>
              </a:ext>
            </a:extLst>
          </p:cNvPr>
          <p:cNvSpPr>
            <a:spLocks noGrp="1"/>
          </p:cNvSpPr>
          <p:nvPr>
            <p:ph type="dt" sz="half" idx="10"/>
          </p:nvPr>
        </p:nvSpPr>
        <p:spPr/>
        <p:txBody>
          <a:bodyPr/>
          <a:lstStyle/>
          <a:p>
            <a:fld id="{009D698D-7368-3049-86A2-76E094CE1040}" type="datetimeFigureOut">
              <a:rPr lang="en-US" smtClean="0"/>
              <a:t>2/17/21</a:t>
            </a:fld>
            <a:endParaRPr lang="en-US"/>
          </a:p>
        </p:txBody>
      </p:sp>
      <p:sp>
        <p:nvSpPr>
          <p:cNvPr id="4" name="Footer Placeholder 3">
            <a:extLst>
              <a:ext uri="{FF2B5EF4-FFF2-40B4-BE49-F238E27FC236}">
                <a16:creationId xmlns:a16="http://schemas.microsoft.com/office/drawing/2014/main" id="{99125DB2-E97A-A84F-B1DA-CBD64FED45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02DB53-83DE-504D-A89B-B384C54C27BD}"/>
              </a:ext>
            </a:extLst>
          </p:cNvPr>
          <p:cNvSpPr>
            <a:spLocks noGrp="1"/>
          </p:cNvSpPr>
          <p:nvPr>
            <p:ph type="sldNum" sz="quarter" idx="12"/>
          </p:nvPr>
        </p:nvSpPr>
        <p:spPr/>
        <p:txBody>
          <a:bodyPr/>
          <a:lstStyle/>
          <a:p>
            <a:fld id="{FE7EE80C-47C6-6941-A9A0-5B9131188599}" type="slidenum">
              <a:rPr lang="en-US" smtClean="0"/>
              <a:t>‹#›</a:t>
            </a:fld>
            <a:endParaRPr lang="en-US"/>
          </a:p>
        </p:txBody>
      </p:sp>
    </p:spTree>
    <p:extLst>
      <p:ext uri="{BB962C8B-B14F-4D97-AF65-F5344CB8AC3E}">
        <p14:creationId xmlns:p14="http://schemas.microsoft.com/office/powerpoint/2010/main" val="281311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07BCF-3AD3-1748-8361-B99AB248788B}"/>
              </a:ext>
            </a:extLst>
          </p:cNvPr>
          <p:cNvSpPr>
            <a:spLocks noGrp="1"/>
          </p:cNvSpPr>
          <p:nvPr>
            <p:ph type="dt" sz="half" idx="10"/>
          </p:nvPr>
        </p:nvSpPr>
        <p:spPr/>
        <p:txBody>
          <a:bodyPr/>
          <a:lstStyle/>
          <a:p>
            <a:fld id="{009D698D-7368-3049-86A2-76E094CE1040}" type="datetimeFigureOut">
              <a:rPr lang="en-US" smtClean="0"/>
              <a:t>2/17/21</a:t>
            </a:fld>
            <a:endParaRPr lang="en-US"/>
          </a:p>
        </p:txBody>
      </p:sp>
      <p:sp>
        <p:nvSpPr>
          <p:cNvPr id="3" name="Footer Placeholder 2">
            <a:extLst>
              <a:ext uri="{FF2B5EF4-FFF2-40B4-BE49-F238E27FC236}">
                <a16:creationId xmlns:a16="http://schemas.microsoft.com/office/drawing/2014/main" id="{40CEF66B-821B-B548-BE1E-E96555CEF7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5F9524-4D43-114D-A154-5D5BD94A0FEB}"/>
              </a:ext>
            </a:extLst>
          </p:cNvPr>
          <p:cNvSpPr>
            <a:spLocks noGrp="1"/>
          </p:cNvSpPr>
          <p:nvPr>
            <p:ph type="sldNum" sz="quarter" idx="12"/>
          </p:nvPr>
        </p:nvSpPr>
        <p:spPr/>
        <p:txBody>
          <a:bodyPr/>
          <a:lstStyle/>
          <a:p>
            <a:fld id="{FE7EE80C-47C6-6941-A9A0-5B9131188599}" type="slidenum">
              <a:rPr lang="en-US" smtClean="0"/>
              <a:t>‹#›</a:t>
            </a:fld>
            <a:endParaRPr lang="en-US"/>
          </a:p>
        </p:txBody>
      </p:sp>
    </p:spTree>
    <p:extLst>
      <p:ext uri="{BB962C8B-B14F-4D97-AF65-F5344CB8AC3E}">
        <p14:creationId xmlns:p14="http://schemas.microsoft.com/office/powerpoint/2010/main" val="216993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A649-3B7C-2E46-B3C0-E8A67D3F80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09F0C5-086C-8B48-88C6-86C0DEDAE0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34B96F-7B69-5240-8D66-B21BDFB6B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8074C-537C-A746-8E16-49AF072430C7}"/>
              </a:ext>
            </a:extLst>
          </p:cNvPr>
          <p:cNvSpPr>
            <a:spLocks noGrp="1"/>
          </p:cNvSpPr>
          <p:nvPr>
            <p:ph type="dt" sz="half" idx="10"/>
          </p:nvPr>
        </p:nvSpPr>
        <p:spPr/>
        <p:txBody>
          <a:bodyPr/>
          <a:lstStyle/>
          <a:p>
            <a:fld id="{009D698D-7368-3049-86A2-76E094CE1040}" type="datetimeFigureOut">
              <a:rPr lang="en-US" smtClean="0"/>
              <a:t>2/17/21</a:t>
            </a:fld>
            <a:endParaRPr lang="en-US"/>
          </a:p>
        </p:txBody>
      </p:sp>
      <p:sp>
        <p:nvSpPr>
          <p:cNvPr id="6" name="Footer Placeholder 5">
            <a:extLst>
              <a:ext uri="{FF2B5EF4-FFF2-40B4-BE49-F238E27FC236}">
                <a16:creationId xmlns:a16="http://schemas.microsoft.com/office/drawing/2014/main" id="{6C9CCC30-EFF5-6748-BBDF-042209D7FB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5F96A6-9EA7-C148-9821-DCEE06F70261}"/>
              </a:ext>
            </a:extLst>
          </p:cNvPr>
          <p:cNvSpPr>
            <a:spLocks noGrp="1"/>
          </p:cNvSpPr>
          <p:nvPr>
            <p:ph type="sldNum" sz="quarter" idx="12"/>
          </p:nvPr>
        </p:nvSpPr>
        <p:spPr/>
        <p:txBody>
          <a:bodyPr/>
          <a:lstStyle/>
          <a:p>
            <a:fld id="{FE7EE80C-47C6-6941-A9A0-5B9131188599}" type="slidenum">
              <a:rPr lang="en-US" smtClean="0"/>
              <a:t>‹#›</a:t>
            </a:fld>
            <a:endParaRPr lang="en-US"/>
          </a:p>
        </p:txBody>
      </p:sp>
    </p:spTree>
    <p:extLst>
      <p:ext uri="{BB962C8B-B14F-4D97-AF65-F5344CB8AC3E}">
        <p14:creationId xmlns:p14="http://schemas.microsoft.com/office/powerpoint/2010/main" val="3849832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E094-64F3-D040-8772-19CCCE3175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8C7FD9-4000-474B-B55C-E696B167D7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56557-7CC6-7045-ACF2-3C9C896F9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1887D-D8AD-EB48-8E67-83CFADB04705}"/>
              </a:ext>
            </a:extLst>
          </p:cNvPr>
          <p:cNvSpPr>
            <a:spLocks noGrp="1"/>
          </p:cNvSpPr>
          <p:nvPr>
            <p:ph type="dt" sz="half" idx="10"/>
          </p:nvPr>
        </p:nvSpPr>
        <p:spPr/>
        <p:txBody>
          <a:bodyPr/>
          <a:lstStyle/>
          <a:p>
            <a:fld id="{009D698D-7368-3049-86A2-76E094CE1040}" type="datetimeFigureOut">
              <a:rPr lang="en-US" smtClean="0"/>
              <a:t>2/17/21</a:t>
            </a:fld>
            <a:endParaRPr lang="en-US"/>
          </a:p>
        </p:txBody>
      </p:sp>
      <p:sp>
        <p:nvSpPr>
          <p:cNvPr id="6" name="Footer Placeholder 5">
            <a:extLst>
              <a:ext uri="{FF2B5EF4-FFF2-40B4-BE49-F238E27FC236}">
                <a16:creationId xmlns:a16="http://schemas.microsoft.com/office/drawing/2014/main" id="{ED714F1D-6B54-9B41-BE76-734381F49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9DFCA-DC09-6B48-8623-25849D943DC4}"/>
              </a:ext>
            </a:extLst>
          </p:cNvPr>
          <p:cNvSpPr>
            <a:spLocks noGrp="1"/>
          </p:cNvSpPr>
          <p:nvPr>
            <p:ph type="sldNum" sz="quarter" idx="12"/>
          </p:nvPr>
        </p:nvSpPr>
        <p:spPr/>
        <p:txBody>
          <a:bodyPr/>
          <a:lstStyle/>
          <a:p>
            <a:fld id="{FE7EE80C-47C6-6941-A9A0-5B9131188599}" type="slidenum">
              <a:rPr lang="en-US" smtClean="0"/>
              <a:t>‹#›</a:t>
            </a:fld>
            <a:endParaRPr lang="en-US"/>
          </a:p>
        </p:txBody>
      </p:sp>
    </p:spTree>
    <p:extLst>
      <p:ext uri="{BB962C8B-B14F-4D97-AF65-F5344CB8AC3E}">
        <p14:creationId xmlns:p14="http://schemas.microsoft.com/office/powerpoint/2010/main" val="285324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alpha val="58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8A606-0E71-F849-8EE2-5944A2BFA4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4E45F1-1588-8F49-8AA3-A933B47309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5CEA-1493-0A47-9732-77797806A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D698D-7368-3049-86A2-76E094CE1040}" type="datetimeFigureOut">
              <a:rPr lang="en-US" smtClean="0"/>
              <a:t>2/17/21</a:t>
            </a:fld>
            <a:endParaRPr lang="en-US"/>
          </a:p>
        </p:txBody>
      </p:sp>
      <p:sp>
        <p:nvSpPr>
          <p:cNvPr id="5" name="Footer Placeholder 4">
            <a:extLst>
              <a:ext uri="{FF2B5EF4-FFF2-40B4-BE49-F238E27FC236}">
                <a16:creationId xmlns:a16="http://schemas.microsoft.com/office/drawing/2014/main" id="{3B90FDA2-FD16-B943-9ED3-055227CF3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C791AF-EF0A-0448-937F-B7CA6FE60C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EE80C-47C6-6941-A9A0-5B9131188599}" type="slidenum">
              <a:rPr lang="en-US" smtClean="0"/>
              <a:t>‹#›</a:t>
            </a:fld>
            <a:endParaRPr lang="en-US"/>
          </a:p>
        </p:txBody>
      </p:sp>
    </p:spTree>
    <p:extLst>
      <p:ext uri="{BB962C8B-B14F-4D97-AF65-F5344CB8AC3E}">
        <p14:creationId xmlns:p14="http://schemas.microsoft.com/office/powerpoint/2010/main" val="379074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en.wikipedia.org/wiki/Stephen_J._Field"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file:////var/folders/q8/72nv_vp94knc77cdk7fs9bvmx0w_qd/T/com.microsoft.Word/WebArchiveCopyPasteTempFiles/2019_Summer_webimages_19th_Womans-vote_02_0.jpg%3fitok=wHZBBMZX"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var/folders/q8/72nv_vp94knc77cdk7fs9bvmx0w_qd/T/com.microsoft.Word/WebArchiveCopyPasteTempFiles/2019_Summer_webimages_19th_Womans-vote_04.jpg%3fh=12ac7979&amp;itok=baz6D56j"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file:////var/folders/q8/72nv_vp94knc77cdk7fs9bvmx0w_qd/T/com.microsoft.Word/WebArchiveCopyPasteTempFiles/2019_Summer_webimages_19th_Womans-vote_06.jpg%3fitok=xMX7YI_l"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3D52-A6AA-644F-A9F2-6043EB35AE14}"/>
              </a:ext>
            </a:extLst>
          </p:cNvPr>
          <p:cNvSpPr>
            <a:spLocks noGrp="1"/>
          </p:cNvSpPr>
          <p:nvPr>
            <p:ph type="ctrTitle"/>
          </p:nvPr>
        </p:nvSpPr>
        <p:spPr>
          <a:xfrm>
            <a:off x="6096000" y="1522413"/>
            <a:ext cx="4881562" cy="2387600"/>
          </a:xfrm>
        </p:spPr>
        <p:txBody>
          <a:bodyPr>
            <a:normAutofit/>
          </a:bodyPr>
          <a:lstStyle/>
          <a:p>
            <a:r>
              <a:rPr lang="en-US" sz="3600" dirty="0"/>
              <a:t>Lucretia Mott and Elizabeth Cady Stanton</a:t>
            </a:r>
          </a:p>
        </p:txBody>
      </p:sp>
      <p:pic>
        <p:nvPicPr>
          <p:cNvPr id="5" name="Picture 4">
            <a:extLst>
              <a:ext uri="{FF2B5EF4-FFF2-40B4-BE49-F238E27FC236}">
                <a16:creationId xmlns:a16="http://schemas.microsoft.com/office/drawing/2014/main" id="{B1A4953E-2016-9D4F-AF9B-5D20C1417ABB}"/>
              </a:ext>
            </a:extLst>
          </p:cNvPr>
          <p:cNvPicPr>
            <a:picLocks noChangeAspect="1"/>
          </p:cNvPicPr>
          <p:nvPr/>
        </p:nvPicPr>
        <p:blipFill>
          <a:blip r:embed="rId2"/>
          <a:stretch>
            <a:fillRect/>
          </a:stretch>
        </p:blipFill>
        <p:spPr>
          <a:xfrm>
            <a:off x="0" y="0"/>
            <a:ext cx="5626202" cy="6873390"/>
          </a:xfrm>
          <a:prstGeom prst="rect">
            <a:avLst/>
          </a:prstGeom>
        </p:spPr>
      </p:pic>
    </p:spTree>
    <p:extLst>
      <p:ext uri="{BB962C8B-B14F-4D97-AF65-F5344CB8AC3E}">
        <p14:creationId xmlns:p14="http://schemas.microsoft.com/office/powerpoint/2010/main" val="3439570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1FC056-58D5-CD4D-B07F-212183125B17}"/>
              </a:ext>
            </a:extLst>
          </p:cNvPr>
          <p:cNvSpPr>
            <a:spLocks noGrp="1"/>
          </p:cNvSpPr>
          <p:nvPr>
            <p:ph idx="1"/>
          </p:nvPr>
        </p:nvSpPr>
        <p:spPr>
          <a:xfrm>
            <a:off x="393356" y="476337"/>
            <a:ext cx="10876005" cy="6127750"/>
          </a:xfrm>
        </p:spPr>
        <p:txBody>
          <a:bodyPr>
            <a:noAutofit/>
          </a:bodyPr>
          <a:lstStyle/>
          <a:p>
            <a:r>
              <a:rPr lang="en-US" sz="3200" dirty="0"/>
              <a:t>The Slaughter-House Cases, 83 U.S. (16 Wall.) 36 (1873)</a:t>
            </a:r>
          </a:p>
          <a:p>
            <a:pPr marL="0" indent="0">
              <a:buNone/>
            </a:pPr>
            <a:r>
              <a:rPr lang="en-US" sz="3200" dirty="0"/>
              <a:t>was a landmark U.S. Supreme Court decision that held that the Privileges or Immunities Clause of the Fourteenth Amendment to the U.S. Constitution only protects the legal rights that are associated with federal citizenship, not those that pertain to state citizenship. The decision consolidated two similar cases.</a:t>
            </a:r>
          </a:p>
          <a:p>
            <a:pPr marL="0" indent="0">
              <a:buNone/>
            </a:pPr>
            <a:r>
              <a:rPr lang="en-US" sz="3200" dirty="0"/>
              <a:t>5-4 ruling by the court.</a:t>
            </a:r>
          </a:p>
          <a:p>
            <a:pPr marL="0" indent="0">
              <a:buNone/>
            </a:pPr>
            <a:r>
              <a:rPr lang="en-US" sz="3200" dirty="0"/>
              <a:t>In a dissenting opinion, Associate Justice </a:t>
            </a:r>
            <a:r>
              <a:rPr lang="en-US" sz="3200" dirty="0">
                <a:hlinkClick r:id="rId2" tooltip="Stephen J. Field"/>
              </a:rPr>
              <a:t>Stephen J. Field</a:t>
            </a:r>
            <a:r>
              <a:rPr lang="en-US" sz="3200" dirty="0"/>
              <a:t> wrote that Miller's opinion effectively rendered the Fourteenth Amendment a "vain and idle enactment." </a:t>
            </a:r>
          </a:p>
        </p:txBody>
      </p:sp>
    </p:spTree>
    <p:extLst>
      <p:ext uri="{BB962C8B-B14F-4D97-AF65-F5344CB8AC3E}">
        <p14:creationId xmlns:p14="http://schemas.microsoft.com/office/powerpoint/2010/main" val="1188402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B0231-B69B-5742-8019-048EEACF3C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C1BC38-AA21-444C-BF08-6623EB19C4A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2345BA-DE8A-284E-9B17-EE94891936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9354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9DBA9-9896-C641-B021-8317FF1EDD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B26646-D74B-DC49-A33A-56F6AD158B2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801A11E-840C-3640-9027-A30CEA5F000D}"/>
              </a:ext>
            </a:extLst>
          </p:cNvPr>
          <p:cNvPicPr>
            <a:picLocks noChangeAspect="1"/>
          </p:cNvPicPr>
          <p:nvPr/>
        </p:nvPicPr>
        <p:blipFill>
          <a:blip r:embed="rId2"/>
          <a:stretch>
            <a:fillRect/>
          </a:stretch>
        </p:blipFill>
        <p:spPr>
          <a:xfrm>
            <a:off x="620486" y="126881"/>
            <a:ext cx="10733314" cy="6472941"/>
          </a:xfrm>
          <a:prstGeom prst="rect">
            <a:avLst/>
          </a:prstGeom>
        </p:spPr>
      </p:pic>
    </p:spTree>
    <p:extLst>
      <p:ext uri="{BB962C8B-B14F-4D97-AF65-F5344CB8AC3E}">
        <p14:creationId xmlns:p14="http://schemas.microsoft.com/office/powerpoint/2010/main" val="4138184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A780-46F1-7B48-B007-07FCEE465C93}"/>
              </a:ext>
            </a:extLst>
          </p:cNvPr>
          <p:cNvSpPr>
            <a:spLocks noGrp="1"/>
          </p:cNvSpPr>
          <p:nvPr>
            <p:ph type="title"/>
          </p:nvPr>
        </p:nvSpPr>
        <p:spPr>
          <a:xfrm>
            <a:off x="7300210" y="2223905"/>
            <a:ext cx="4691921" cy="1325563"/>
          </a:xfrm>
        </p:spPr>
        <p:txBody>
          <a:bodyPr>
            <a:normAutofit fontScale="90000"/>
          </a:bodyPr>
          <a:lstStyle/>
          <a:p>
            <a:r>
              <a:rPr lang="en-US" dirty="0"/>
              <a:t>Hallie Quinn Brown,</a:t>
            </a:r>
            <a:br>
              <a:rPr lang="en-US" dirty="0"/>
            </a:br>
            <a:r>
              <a:rPr lang="en-US" dirty="0"/>
              <a:t>National Association</a:t>
            </a:r>
            <a:br>
              <a:rPr lang="en-US" dirty="0"/>
            </a:br>
            <a:r>
              <a:rPr lang="en-US" dirty="0"/>
              <a:t>of Colored Women</a:t>
            </a:r>
            <a:br>
              <a:rPr lang="en-US" dirty="0"/>
            </a:br>
            <a:endParaRPr lang="en-US" dirty="0"/>
          </a:p>
        </p:txBody>
      </p:sp>
      <p:sp>
        <p:nvSpPr>
          <p:cNvPr id="3" name="Content Placeholder 2">
            <a:extLst>
              <a:ext uri="{FF2B5EF4-FFF2-40B4-BE49-F238E27FC236}">
                <a16:creationId xmlns:a16="http://schemas.microsoft.com/office/drawing/2014/main" id="{989C79E6-40C7-6449-B2F3-A5654C6600B6}"/>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4664E33-49F7-2B4B-B020-2D85D5F0180E}"/>
              </a:ext>
            </a:extLst>
          </p:cNvPr>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2034462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F636-F076-2646-9158-286BD08D26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2EBB5E-7996-584B-81A2-0EB5BEF501D3}"/>
              </a:ext>
            </a:extLst>
          </p:cNvPr>
          <p:cNvSpPr>
            <a:spLocks noGrp="1"/>
          </p:cNvSpPr>
          <p:nvPr>
            <p:ph idx="1"/>
          </p:nvPr>
        </p:nvSpPr>
        <p:spPr/>
        <p:txBody>
          <a:bodyPr/>
          <a:lstStyle/>
          <a:p>
            <a:endParaRPr lang="en-US"/>
          </a:p>
        </p:txBody>
      </p:sp>
      <p:sp>
        <p:nvSpPr>
          <p:cNvPr id="4" name="Rectangle 2">
            <a:extLst>
              <a:ext uri="{FF2B5EF4-FFF2-40B4-BE49-F238E27FC236}">
                <a16:creationId xmlns:a16="http://schemas.microsoft.com/office/drawing/2014/main" id="{BE0C3F66-5346-7A40-865A-FB604436729E}"/>
              </a:ext>
            </a:extLst>
          </p:cNvPr>
          <p:cNvSpPr>
            <a:spLocks noChangeArrowheads="1"/>
          </p:cNvSpPr>
          <p:nvPr/>
        </p:nvSpPr>
        <p:spPr bwMode="auto">
          <a:xfrm>
            <a:off x="3417758" y="-36893"/>
            <a:ext cx="10463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2" descr="Douglass ">
            <a:extLst>
              <a:ext uri="{FF2B5EF4-FFF2-40B4-BE49-F238E27FC236}">
                <a16:creationId xmlns:a16="http://schemas.microsoft.com/office/drawing/2014/main" id="{87311D5E-57AB-B347-911F-20A6C3A39AF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417758" y="-36892"/>
            <a:ext cx="5111646" cy="693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176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439DA-2462-1543-BA2B-E9055C3C2F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DD6064-5B1F-0949-9B29-DC459862BAAA}"/>
              </a:ext>
            </a:extLst>
          </p:cNvPr>
          <p:cNvSpPr>
            <a:spLocks noGrp="1"/>
          </p:cNvSpPr>
          <p:nvPr>
            <p:ph idx="1"/>
          </p:nvPr>
        </p:nvSpPr>
        <p:spPr/>
        <p:txBody>
          <a:bodyPr/>
          <a:lstStyle/>
          <a:p>
            <a:endParaRPr lang="en-US"/>
          </a:p>
        </p:txBody>
      </p:sp>
      <p:sp>
        <p:nvSpPr>
          <p:cNvPr id="4" name="Rectangle 2">
            <a:extLst>
              <a:ext uri="{FF2B5EF4-FFF2-40B4-BE49-F238E27FC236}">
                <a16:creationId xmlns:a16="http://schemas.microsoft.com/office/drawing/2014/main" id="{F79331C5-FE43-D543-AF8F-4DFD80516B0D}"/>
              </a:ext>
            </a:extLst>
          </p:cNvPr>
          <p:cNvSpPr>
            <a:spLocks noChangeArrowheads="1"/>
          </p:cNvSpPr>
          <p:nvPr/>
        </p:nvSpPr>
        <p:spPr bwMode="auto">
          <a:xfrm>
            <a:off x="0" y="-1"/>
            <a:ext cx="2287729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3" name="Picture 5" descr="suffrage map">
            <a:extLst>
              <a:ext uri="{FF2B5EF4-FFF2-40B4-BE49-F238E27FC236}">
                <a16:creationId xmlns:a16="http://schemas.microsoft.com/office/drawing/2014/main" id="{0138582F-5CE4-9044-87CE-EBEA95135A9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0"/>
            <a:ext cx="122035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918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74305-EDB4-FD44-893F-2EC146792F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5E5CE2-BB78-604E-8E91-F5EB6B6DB781}"/>
              </a:ext>
            </a:extLst>
          </p:cNvPr>
          <p:cNvSpPr>
            <a:spLocks noGrp="1"/>
          </p:cNvSpPr>
          <p:nvPr>
            <p:ph idx="1"/>
          </p:nvPr>
        </p:nvSpPr>
        <p:spPr/>
        <p:txBody>
          <a:bodyPr/>
          <a:lstStyle/>
          <a:p>
            <a:endParaRPr lang="en-US"/>
          </a:p>
        </p:txBody>
      </p:sp>
      <p:pic>
        <p:nvPicPr>
          <p:cNvPr id="4098" name="Picture 2" descr="Image result for state by state women's suffrage">
            <a:extLst>
              <a:ext uri="{FF2B5EF4-FFF2-40B4-BE49-F238E27FC236}">
                <a16:creationId xmlns:a16="http://schemas.microsoft.com/office/drawing/2014/main" id="{87F3A528-2D87-174F-A066-8EE9C9BD9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 y="0"/>
            <a:ext cx="10983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537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B3D0-AE41-9940-9DF3-38ACB54024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460BEE-AAA2-7C41-B360-4F5A8F7B721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6FBE649-45D6-6644-BDE6-D480F794E717}"/>
              </a:ext>
            </a:extLst>
          </p:cNvPr>
          <p:cNvPicPr>
            <a:picLocks noChangeAspect="1"/>
          </p:cNvPicPr>
          <p:nvPr/>
        </p:nvPicPr>
        <p:blipFill>
          <a:blip r:embed="rId2"/>
          <a:stretch>
            <a:fillRect/>
          </a:stretch>
        </p:blipFill>
        <p:spPr>
          <a:xfrm>
            <a:off x="1828800" y="-6096"/>
            <a:ext cx="8534400" cy="6870192"/>
          </a:xfrm>
          <a:prstGeom prst="rect">
            <a:avLst/>
          </a:prstGeom>
        </p:spPr>
      </p:pic>
    </p:spTree>
    <p:extLst>
      <p:ext uri="{BB962C8B-B14F-4D97-AF65-F5344CB8AC3E}">
        <p14:creationId xmlns:p14="http://schemas.microsoft.com/office/powerpoint/2010/main" val="1193045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C234-BE80-0C4C-A16F-A64F776D99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63A7DD-0C7F-394E-9C37-71D21CE683C5}"/>
              </a:ext>
            </a:extLst>
          </p:cNvPr>
          <p:cNvSpPr>
            <a:spLocks noGrp="1"/>
          </p:cNvSpPr>
          <p:nvPr>
            <p:ph idx="1"/>
          </p:nvPr>
        </p:nvSpPr>
        <p:spPr/>
        <p:txBody>
          <a:bodyPr/>
          <a:lstStyle/>
          <a:p>
            <a:endParaRPr lang="en-US"/>
          </a:p>
        </p:txBody>
      </p:sp>
      <p:pic>
        <p:nvPicPr>
          <p:cNvPr id="5122" name="Picture 2" descr="Image result for 1913 suffrage parade">
            <a:extLst>
              <a:ext uri="{FF2B5EF4-FFF2-40B4-BE49-F238E27FC236}">
                <a16:creationId xmlns:a16="http://schemas.microsoft.com/office/drawing/2014/main" id="{ED1BDA3D-15FE-0842-AD99-513ED7410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967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713CA-934E-274D-B47A-C33100AE3D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7BB624-3BA9-DC4A-B3C2-5BF4328686E3}"/>
              </a:ext>
            </a:extLst>
          </p:cNvPr>
          <p:cNvSpPr>
            <a:spLocks noGrp="1"/>
          </p:cNvSpPr>
          <p:nvPr>
            <p:ph idx="1"/>
          </p:nvPr>
        </p:nvSpPr>
        <p:spPr/>
        <p:txBody>
          <a:bodyPr/>
          <a:lstStyle/>
          <a:p>
            <a:endParaRPr lang="en-US"/>
          </a:p>
        </p:txBody>
      </p:sp>
      <p:sp>
        <p:nvSpPr>
          <p:cNvPr id="4" name="Rectangle 2">
            <a:extLst>
              <a:ext uri="{FF2B5EF4-FFF2-40B4-BE49-F238E27FC236}">
                <a16:creationId xmlns:a16="http://schemas.microsoft.com/office/drawing/2014/main" id="{E017B317-3F23-2244-B9CF-0FDF23F98DFD}"/>
              </a:ext>
            </a:extLst>
          </p:cNvPr>
          <p:cNvSpPr>
            <a:spLocks noChangeArrowheads="1"/>
          </p:cNvSpPr>
          <p:nvPr/>
        </p:nvSpPr>
        <p:spPr bwMode="auto">
          <a:xfrm>
            <a:off x="2188563" y="23317"/>
            <a:ext cx="174039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 descr="signing">
            <a:extLst>
              <a:ext uri="{FF2B5EF4-FFF2-40B4-BE49-F238E27FC236}">
                <a16:creationId xmlns:a16="http://schemas.microsoft.com/office/drawing/2014/main" id="{8E3A8888-2E1C-E847-AD4F-7B1E45E1A79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188563" y="23318"/>
            <a:ext cx="8484433" cy="683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427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5DEAA-C884-9E44-9E57-18436647BB16}"/>
              </a:ext>
            </a:extLst>
          </p:cNvPr>
          <p:cNvSpPr>
            <a:spLocks noGrp="1"/>
          </p:cNvSpPr>
          <p:nvPr>
            <p:ph idx="1"/>
          </p:nvPr>
        </p:nvSpPr>
        <p:spPr/>
        <p:txBody>
          <a:bodyPr/>
          <a:lstStyle/>
          <a:p>
            <a:endParaRPr lang="en-US"/>
          </a:p>
        </p:txBody>
      </p:sp>
      <p:pic>
        <p:nvPicPr>
          <p:cNvPr id="2056" name="Picture 8">
            <a:extLst>
              <a:ext uri="{FF2B5EF4-FFF2-40B4-BE49-F238E27FC236}">
                <a16:creationId xmlns:a16="http://schemas.microsoft.com/office/drawing/2014/main" id="{2E31FCF3-B168-F845-AB86-1B130AAA2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930" y="-89377"/>
            <a:ext cx="5292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DCE62A7-A34C-684C-B9CB-6C27C805037C}"/>
              </a:ext>
            </a:extLst>
          </p:cNvPr>
          <p:cNvSpPr>
            <a:spLocks noGrp="1"/>
          </p:cNvSpPr>
          <p:nvPr>
            <p:ph type="title"/>
          </p:nvPr>
        </p:nvSpPr>
        <p:spPr/>
        <p:txBody>
          <a:bodyPr/>
          <a:lstStyle/>
          <a:p>
            <a:endParaRPr lang="en-US"/>
          </a:p>
        </p:txBody>
      </p:sp>
      <p:pic>
        <p:nvPicPr>
          <p:cNvPr id="2058" name="Picture 10">
            <a:extLst>
              <a:ext uri="{FF2B5EF4-FFF2-40B4-BE49-F238E27FC236}">
                <a16:creationId xmlns:a16="http://schemas.microsoft.com/office/drawing/2014/main" id="{6AC4FC54-3AD2-5646-B9EB-3B9887619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20006"/>
            <a:ext cx="4084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07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46D6-9E93-6541-9111-03355D3ED8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772496-665F-E14F-B9D0-D9C8511EB158}"/>
              </a:ext>
            </a:extLst>
          </p:cNvPr>
          <p:cNvSpPr>
            <a:spLocks noGrp="1"/>
          </p:cNvSpPr>
          <p:nvPr>
            <p:ph idx="1"/>
          </p:nvPr>
        </p:nvSpPr>
        <p:spPr/>
        <p:txBody>
          <a:bodyPr/>
          <a:lstStyle/>
          <a:p>
            <a:endParaRPr lang="en-US"/>
          </a:p>
        </p:txBody>
      </p:sp>
      <p:pic>
        <p:nvPicPr>
          <p:cNvPr id="6146" name="Picture 2" descr="Alice Paul raises glass in front of Victory Star Banner">
            <a:extLst>
              <a:ext uri="{FF2B5EF4-FFF2-40B4-BE49-F238E27FC236}">
                <a16:creationId xmlns:a16="http://schemas.microsoft.com/office/drawing/2014/main" id="{4A93CA0F-ED29-3640-A4E0-C49616A43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0"/>
            <a:ext cx="9285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516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eclaration of sentiments 1848">
            <a:extLst>
              <a:ext uri="{FF2B5EF4-FFF2-40B4-BE49-F238E27FC236}">
                <a16:creationId xmlns:a16="http://schemas.microsoft.com/office/drawing/2014/main" id="{F8B9FFAE-1658-C24D-A58C-C67B6A5BC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10" t="2439" r="1572" b="1788"/>
          <a:stretch/>
        </p:blipFill>
        <p:spPr bwMode="auto">
          <a:xfrm>
            <a:off x="6981467" y="-2950"/>
            <a:ext cx="4092496" cy="68609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26259DD-0F78-574C-AEC1-395B11598D90}"/>
              </a:ext>
            </a:extLst>
          </p:cNvPr>
          <p:cNvSpPr>
            <a:spLocks noGrp="1"/>
          </p:cNvSpPr>
          <p:nvPr>
            <p:ph type="title"/>
          </p:nvPr>
        </p:nvSpPr>
        <p:spPr>
          <a:xfrm>
            <a:off x="323385" y="2766218"/>
            <a:ext cx="4964152" cy="1325563"/>
          </a:xfrm>
        </p:spPr>
        <p:txBody>
          <a:bodyPr>
            <a:normAutofit fontScale="90000"/>
          </a:bodyPr>
          <a:lstStyle/>
          <a:p>
            <a:r>
              <a:rPr lang="en-US" sz="3200" dirty="0"/>
              <a:t>Declaration Sentiments, </a:t>
            </a:r>
            <a:br>
              <a:rPr lang="en-US" sz="3200" dirty="0"/>
            </a:br>
            <a:r>
              <a:rPr lang="en-US" sz="3200" dirty="0"/>
              <a:t>Seneca Falls Convention, July 1848</a:t>
            </a:r>
          </a:p>
        </p:txBody>
      </p:sp>
      <p:pic>
        <p:nvPicPr>
          <p:cNvPr id="3076" name="Picture 4">
            <a:extLst>
              <a:ext uri="{FF2B5EF4-FFF2-40B4-BE49-F238E27FC236}">
                <a16:creationId xmlns:a16="http://schemas.microsoft.com/office/drawing/2014/main" id="{3C4541CC-6F0C-9E40-B790-BA689C2E9C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6" t="73171" r="53524" b="2780"/>
          <a:stretch/>
        </p:blipFill>
        <p:spPr bwMode="auto">
          <a:xfrm>
            <a:off x="400387" y="321091"/>
            <a:ext cx="4810148" cy="221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497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9F7948-36EF-534F-985D-6F138B16195E}"/>
              </a:ext>
            </a:extLst>
          </p:cNvPr>
          <p:cNvSpPr>
            <a:spLocks noGrp="1"/>
          </p:cNvSpPr>
          <p:nvPr>
            <p:ph idx="1"/>
          </p:nvPr>
        </p:nvSpPr>
        <p:spPr>
          <a:xfrm>
            <a:off x="0" y="0"/>
            <a:ext cx="12192000" cy="5991612"/>
          </a:xfrm>
        </p:spPr>
        <p:txBody>
          <a:bodyPr>
            <a:noAutofit/>
          </a:bodyPr>
          <a:lstStyle/>
          <a:p>
            <a:r>
              <a:rPr lang="en-US" sz="2200" dirty="0"/>
              <a:t>The history of mankind is a history of repeated injuries and usurpations on the part of man toward woman, having in direct object the establishment of an absolute </a:t>
            </a:r>
            <a:r>
              <a:rPr lang="en-US" sz="2200" dirty="0" err="1"/>
              <a:t>tyrranny</a:t>
            </a:r>
            <a:r>
              <a:rPr lang="en-US" sz="2200" dirty="0"/>
              <a:t> over her. To prove this, let facts be submitted to a candid world.</a:t>
            </a:r>
          </a:p>
          <a:p>
            <a:r>
              <a:rPr lang="en-US" sz="2200" dirty="0"/>
              <a:t>He has never permitted her to exercise her inalienable right to the elective franchise.</a:t>
            </a:r>
          </a:p>
          <a:p>
            <a:r>
              <a:rPr lang="en-US" sz="2200" dirty="0"/>
              <a:t>He has compelled her to submit to laws, in the formation of which she had no voice.</a:t>
            </a:r>
          </a:p>
          <a:p>
            <a:r>
              <a:rPr lang="en-US" sz="2200" dirty="0"/>
              <a:t>He has withheld from her rights which are given to the most ignorant and degraded men--both natives and foreigners.</a:t>
            </a:r>
          </a:p>
          <a:p>
            <a:r>
              <a:rPr lang="en-US" sz="2200" dirty="0"/>
              <a:t>Having deprived her of this first right of a citizen, the elective franchise, thereby leaving her without representation in the halls of legislation, he has oppressed her on all sides.</a:t>
            </a:r>
          </a:p>
          <a:p>
            <a:r>
              <a:rPr lang="en-US" sz="2200" dirty="0"/>
              <a:t>He has made her, if married, in the eye of the law, civilly dead.</a:t>
            </a:r>
          </a:p>
          <a:p>
            <a:r>
              <a:rPr lang="en-US" sz="2200" dirty="0"/>
              <a:t>He has taken from her all right in property, even to the wages she earns.</a:t>
            </a:r>
          </a:p>
          <a:p>
            <a:r>
              <a:rPr lang="en-US" sz="2200" dirty="0"/>
              <a:t>He has made her, morally, an irresponsible being, as she can commit many crimes with impunity, provided they be done in the presence of her husband. In the covenant of marriage, she is compelled to promise obedience to her husband, he becoming, to all intents and purposes, her master--the law giving him power to deprive her of her liberty, and to administer chastisement.</a:t>
            </a:r>
          </a:p>
          <a:p>
            <a:r>
              <a:rPr lang="en-US" sz="2200" dirty="0"/>
              <a:t>He has so framed the laws of divorce, as to what shall be the proper causes, and in case of separation, to whom the guardianship of the children shall be given, as to be wholly </a:t>
            </a:r>
            <a:r>
              <a:rPr lang="en-US" sz="2200" dirty="0" err="1"/>
              <a:t>regardles</a:t>
            </a:r>
            <a:r>
              <a:rPr lang="en-US" sz="2200" dirty="0"/>
              <a:t> of the happiness of women--the law, in all cases, going upon a </a:t>
            </a:r>
            <a:r>
              <a:rPr lang="en-US" sz="2200" dirty="0" err="1"/>
              <a:t>flase</a:t>
            </a:r>
            <a:r>
              <a:rPr lang="en-US" sz="2200" dirty="0"/>
              <a:t> supposition of the supremacy of man, and giving all power into his hands.</a:t>
            </a:r>
          </a:p>
          <a:p>
            <a:br>
              <a:rPr lang="en-US" sz="2200" dirty="0"/>
            </a:br>
            <a:endParaRPr lang="en-US" sz="2200" dirty="0"/>
          </a:p>
        </p:txBody>
      </p:sp>
    </p:spTree>
    <p:extLst>
      <p:ext uri="{BB962C8B-B14F-4D97-AF65-F5344CB8AC3E}">
        <p14:creationId xmlns:p14="http://schemas.microsoft.com/office/powerpoint/2010/main" val="2126701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EF36DD-E4C8-9B45-8626-9BBFC1739ACD}"/>
              </a:ext>
            </a:extLst>
          </p:cNvPr>
          <p:cNvSpPr>
            <a:spLocks noGrp="1"/>
          </p:cNvSpPr>
          <p:nvPr>
            <p:ph idx="1"/>
          </p:nvPr>
        </p:nvSpPr>
        <p:spPr>
          <a:xfrm>
            <a:off x="103667" y="0"/>
            <a:ext cx="12319686" cy="6016325"/>
          </a:xfrm>
        </p:spPr>
        <p:txBody>
          <a:bodyPr>
            <a:noAutofit/>
          </a:bodyPr>
          <a:lstStyle/>
          <a:p>
            <a:r>
              <a:rPr lang="en-US" sz="2200" dirty="0"/>
              <a:t>After depriving her of all rights as a married woman, if single, and the owner of property, he has taxed her to support a government which recognizes her only when her property can be made profitable to it.</a:t>
            </a:r>
          </a:p>
          <a:p>
            <a:r>
              <a:rPr lang="en-US" sz="2200" dirty="0"/>
              <a:t>He has monopolized nearly all the profitable employments, and from those she is permitted to follow, she receives but a scanty remuneration. He closes against her all the avenues to wealth and distinction which he considers most </a:t>
            </a:r>
            <a:r>
              <a:rPr lang="en-US" sz="2200" dirty="0" err="1"/>
              <a:t>homorable</a:t>
            </a:r>
            <a:r>
              <a:rPr lang="en-US" sz="2200" dirty="0"/>
              <a:t> to himself. As a teacher of </a:t>
            </a:r>
            <a:r>
              <a:rPr lang="en-US" sz="2200" dirty="0" err="1"/>
              <a:t>theoloy</a:t>
            </a:r>
            <a:r>
              <a:rPr lang="en-US" sz="2200" dirty="0"/>
              <a:t>, medicine, or law, she is not known.</a:t>
            </a:r>
          </a:p>
          <a:p>
            <a:r>
              <a:rPr lang="en-US" sz="2200" dirty="0"/>
              <a:t>He has denied her the facilities for obtaining a thorough education, all colleges being closed against her.</a:t>
            </a:r>
          </a:p>
          <a:p>
            <a:r>
              <a:rPr lang="en-US" sz="2200" dirty="0"/>
              <a:t>He allows her in church, as well as state, but a </a:t>
            </a:r>
            <a:r>
              <a:rPr lang="en-US" sz="2200" dirty="0" err="1"/>
              <a:t>suborinate</a:t>
            </a:r>
            <a:r>
              <a:rPr lang="en-US" sz="2200" dirty="0"/>
              <a:t> position, claiming apostolic authority for her exclusion from the ministry, and, with some exceptions, from any public participation in the affairs of the church.</a:t>
            </a:r>
          </a:p>
          <a:p>
            <a:r>
              <a:rPr lang="en-US" sz="2200" dirty="0"/>
              <a:t>He has created a false public sentiment by giving to the world a different code of morals for men and women, by which moral delinquencies which exclude women from society, are not only tolerated, but deemed of little account in man.</a:t>
            </a:r>
          </a:p>
          <a:p>
            <a:r>
              <a:rPr lang="en-US" sz="2200" dirty="0"/>
              <a:t>He has usurped the prerogative of Jehovah himself, claiming it as his right to assign for her a sphere of action, when that belongs to her conscience and to her God.</a:t>
            </a:r>
          </a:p>
          <a:p>
            <a:r>
              <a:rPr lang="en-US" sz="2200" dirty="0"/>
              <a:t>He has endeavored, in every way that he could, to destroy her </a:t>
            </a:r>
            <a:r>
              <a:rPr lang="en-US" sz="2200" dirty="0" err="1"/>
              <a:t>conficence</a:t>
            </a:r>
            <a:r>
              <a:rPr lang="en-US" sz="2200" dirty="0"/>
              <a:t> in her own powers, to lessen her self-respect, and to make her willing to lead a dependent and abject life.</a:t>
            </a:r>
          </a:p>
          <a:p>
            <a:endParaRPr lang="en-US" sz="2200" dirty="0"/>
          </a:p>
        </p:txBody>
      </p:sp>
    </p:spTree>
    <p:extLst>
      <p:ext uri="{BB962C8B-B14F-4D97-AF65-F5344CB8AC3E}">
        <p14:creationId xmlns:p14="http://schemas.microsoft.com/office/powerpoint/2010/main" val="119586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F163-12EB-9649-9144-BA7E14C141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021EC8-98E7-DC42-AA18-5E23BA1A194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83367A7-ED27-8447-8A81-03D013A2D53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1195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BC8DB-2CD0-4944-86FA-C15D28B7AD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486144-9D43-C847-AEC6-6EBDCBE38D09}"/>
              </a:ext>
            </a:extLst>
          </p:cNvPr>
          <p:cNvSpPr>
            <a:spLocks noGrp="1"/>
          </p:cNvSpPr>
          <p:nvPr>
            <p:ph idx="1"/>
          </p:nvPr>
        </p:nvSpPr>
        <p:spPr/>
        <p:txBody>
          <a:bodyPr>
            <a:normAutofit/>
          </a:bodyPr>
          <a:lstStyle/>
          <a:p>
            <a:r>
              <a:rPr lang="en-US" sz="3600" dirty="0"/>
              <a:t>The Fifteenth Amendment declared that voting “shall not be denied or abridged . . . on account of race, color, or previous condition of servitude.”</a:t>
            </a:r>
          </a:p>
        </p:txBody>
      </p:sp>
    </p:spTree>
    <p:extLst>
      <p:ext uri="{BB962C8B-B14F-4D97-AF65-F5344CB8AC3E}">
        <p14:creationId xmlns:p14="http://schemas.microsoft.com/office/powerpoint/2010/main" val="3197429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77730-0729-5145-A045-519CACC1BC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7455CA-6F62-254C-9D3D-D020F4D12F56}"/>
              </a:ext>
            </a:extLst>
          </p:cNvPr>
          <p:cNvSpPr>
            <a:spLocks noGrp="1"/>
          </p:cNvSpPr>
          <p:nvPr>
            <p:ph idx="1"/>
          </p:nvPr>
        </p:nvSpPr>
        <p:spPr/>
        <p:txBody>
          <a:bodyPr>
            <a:normAutofit fontScale="92500" lnSpcReduction="10000"/>
          </a:bodyPr>
          <a:lstStyle/>
          <a:p>
            <a:r>
              <a:rPr lang="en-US" sz="3600" dirty="0"/>
              <a:t>“</a:t>
            </a:r>
            <a:r>
              <a:rPr lang="en-US" dirty="0"/>
              <a:t>All persons born or naturalized in the United States, and subject to the jurisdiction thereof, are citizens of the United States and of the State wherein they reside.”</a:t>
            </a:r>
            <a:endParaRPr lang="en-US" sz="3600" dirty="0"/>
          </a:p>
          <a:p>
            <a:endParaRPr lang="en-US" sz="3600" dirty="0"/>
          </a:p>
          <a:p>
            <a:r>
              <a:rPr lang="en-US" sz="3600" dirty="0"/>
              <a:t>Privileges and Immunities Clause of the 14</a:t>
            </a:r>
            <a:r>
              <a:rPr lang="en-US" sz="3600" baseline="30000" dirty="0"/>
              <a:t>th</a:t>
            </a:r>
            <a:r>
              <a:rPr lang="en-US" sz="3600" dirty="0"/>
              <a:t> Amendment </a:t>
            </a:r>
          </a:p>
          <a:p>
            <a:endParaRPr lang="en-US" sz="3600" dirty="0"/>
          </a:p>
          <a:p>
            <a:pPr marL="0" indent="0">
              <a:buNone/>
            </a:pPr>
            <a:r>
              <a:rPr lang="en-US" sz="3600" dirty="0"/>
              <a:t>“No State shall make or enforce any law which shall abridge the privileges or immunities of citizens of the United States....”</a:t>
            </a:r>
          </a:p>
          <a:p>
            <a:endParaRPr lang="en-US" sz="3600" dirty="0"/>
          </a:p>
        </p:txBody>
      </p:sp>
    </p:spTree>
    <p:extLst>
      <p:ext uri="{BB962C8B-B14F-4D97-AF65-F5344CB8AC3E}">
        <p14:creationId xmlns:p14="http://schemas.microsoft.com/office/powerpoint/2010/main" val="787441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D0DBE-C547-6845-AC3E-8A931778D1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A9CD14-5DAA-364D-A6D4-1A1BDE67C11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36E29E6-7AF5-EA4B-B66F-57538E8BAE0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06828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TotalTime>
  <Words>827</Words>
  <Application>Microsoft Macintosh PowerPoint</Application>
  <PresentationFormat>Widescreen</PresentationFormat>
  <Paragraphs>30</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Lucretia Mott and Elizabeth Cady Stanton</vt:lpstr>
      <vt:lpstr>PowerPoint Presentation</vt:lpstr>
      <vt:lpstr>Declaration Sentiments,  Seneca Falls Convention, July 1848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Hallie Quinn Brown, National Association of Colored Women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Davis</dc:creator>
  <cp:lastModifiedBy>Joshua Davis</cp:lastModifiedBy>
  <cp:revision>23</cp:revision>
  <dcterms:created xsi:type="dcterms:W3CDTF">2020-02-12T22:01:03Z</dcterms:created>
  <dcterms:modified xsi:type="dcterms:W3CDTF">2021-02-18T01:05:27Z</dcterms:modified>
</cp:coreProperties>
</file>